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0AD869-FF3F-40B5-9AA1-E0241CC50505}" type="datetimeFigureOut">
              <a:rPr lang="pl-PL" smtClean="0"/>
              <a:t>2011-03-29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D1F0F8-C72B-4FEF-9E7E-55139B928F2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6010" y="1772816"/>
            <a:ext cx="7772400" cy="1968834"/>
          </a:xfrm>
        </p:spPr>
        <p:txBody>
          <a:bodyPr>
            <a:normAutofit/>
          </a:bodyPr>
          <a:lstStyle/>
          <a:p>
            <a:pPr algn="ctr"/>
            <a:r>
              <a:rPr lang="pl-PL" cap="all" dirty="0" smtClean="0">
                <a:solidFill>
                  <a:schemeClr val="bg2">
                    <a:lumMod val="25000"/>
                  </a:schemeClr>
                </a:solidFill>
              </a:rPr>
              <a:t>Odbudowa </a:t>
            </a:r>
            <a:r>
              <a:rPr lang="pl-PL" cap="all" dirty="0" err="1" smtClean="0">
                <a:solidFill>
                  <a:schemeClr val="bg2">
                    <a:lumMod val="25000"/>
                  </a:schemeClr>
                </a:solidFill>
              </a:rPr>
              <a:t>zniszczeŃ</a:t>
            </a:r>
            <a:r>
              <a:rPr lang="pl-PL" cap="al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cap="all" dirty="0">
                <a:solidFill>
                  <a:schemeClr val="bg2">
                    <a:lumMod val="25000"/>
                  </a:schemeClr>
                </a:solidFill>
              </a:rPr>
              <a:t>popowodziowych przy </a:t>
            </a:r>
            <a:r>
              <a:rPr lang="pl-PL" cap="all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cap="all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cap="all" dirty="0" smtClean="0">
                <a:solidFill>
                  <a:schemeClr val="bg2">
                    <a:lumMod val="25000"/>
                  </a:schemeClr>
                </a:solidFill>
              </a:rPr>
              <a:t>ul</a:t>
            </a:r>
            <a:r>
              <a:rPr lang="pl-PL" cap="all" dirty="0">
                <a:solidFill>
                  <a:schemeClr val="bg2">
                    <a:lumMod val="25000"/>
                  </a:schemeClr>
                </a:solidFill>
              </a:rPr>
              <a:t>. Waryńskiego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2315" y="404663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13001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2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"/>
    </mc:Choice>
    <mc:Fallback xmlns="">
      <p:transition spd="slow" advTm="6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Beneficjent: </a:t>
            </a: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GMINA BOGATYNIA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Całkowita wartość projektu:</a:t>
            </a:r>
          </a:p>
          <a:p>
            <a:pPr algn="ctr"/>
            <a:r>
              <a:rPr lang="pl-PL" b="1" i="1" dirty="0" smtClean="0">
                <a:solidFill>
                  <a:srgbClr val="002060"/>
                </a:solidFill>
              </a:rPr>
              <a:t>2.627.692,30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Kwota dofinansowania:</a:t>
            </a:r>
            <a:r>
              <a:rPr lang="pl-PL" dirty="0" smtClean="0"/>
              <a:t> </a:t>
            </a:r>
          </a:p>
          <a:p>
            <a:pPr algn="ctr"/>
            <a:r>
              <a:rPr lang="pl-PL" b="1" i="1" dirty="0" smtClean="0">
                <a:solidFill>
                  <a:srgbClr val="002060"/>
                </a:solidFill>
              </a:rPr>
              <a:t>1.366.400,00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54868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9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8"/>
    </mc:Choice>
    <mc:Fallback xmlns="">
      <p:transition spd="slow" advTm="14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effectLst/>
              </a:rPr>
              <a:t>Cel ogólny Projektu oraz cele szczegółowe Projektu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Podniesienie estetyki tkanki urbanistyczno – architektonicznej obszaru rewitalizowanego  jest celem głównym a zamierzamy go osiągnąć poprzez wsparcie projektu „Rewitalizacji ul. Waryńskiego…”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Celem szczegółowym jest odtworzenie układu komunikacyjnego poprzez połączenie popowodziowego obszaru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ul.Waryńskiego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z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ul. Dworcową i A. Czerwonej. Kształtowanie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zachowanie historycznego krajobrazu zabytkowego, promocja osiągnięć kulturalnych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gospodarczych miasta.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2315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5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2"/>
    </mc:Choice>
    <mc:Fallback xmlns="">
      <p:transition spd="slow" advTm="12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62124" y="134076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effectLst/>
              </a:rPr>
              <a:t>Ogólne założenia i przedmiot Projektu (opis Projektu)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629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717092" y="364502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Projekt będzie polegał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na: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odbudowie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murów oporowych rzeki Miedzianka wzdłuż całej ulicy wraz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z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barierkami zabezpieczającymi nawiązującymi do historycznej zabudowy, </a:t>
            </a:r>
            <a:endParaRPr lang="pl-PL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budowie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całkowicie zniszczonych kładek dla pieszych umożliwiając komunikację pieszych z terenem otaczającym </a:t>
            </a:r>
            <a:endParaRPr lang="pl-PL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pracach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związanych z usuwaniem skutków powodzi, których zakres wykracza poza projekt „Rewitalizacji …”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220486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„Odbudowa zniszczeń popowodziowych przy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ul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. Waryńskiego”, w związku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z 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powodzią jaka nawiedziła miasto Bogatynia jest pierwszym, koniecznym etapem realizacji projektu „Rewitalizacja historycznej części miasta 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ul</a:t>
            </a:r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. Waryńskiego – Aleja Żytawska”.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3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9"/>
    </mc:Choice>
    <mc:Fallback xmlns="">
      <p:transition spd="slow" advTm="1632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Istniejący stan po powodzi z sierpnia 2010 r.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676755"/>
            <a:ext cx="4291012" cy="3220328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289425" cy="3217068"/>
          </a:xfrm>
        </p:spPr>
      </p:pic>
      <p:pic>
        <p:nvPicPr>
          <p:cNvPr id="5" name="Obraz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3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7"/>
    </mc:Choice>
    <mc:Fallback xmlns="">
      <p:transition spd="slow" advTm="11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Istniejący stan po powodzi z sierpnia 2010 r.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8385"/>
            <a:ext cx="4289425" cy="3217068"/>
          </a:xfrm>
        </p:spPr>
      </p:pic>
      <p:pic>
        <p:nvPicPr>
          <p:cNvPr id="7" name="Obraz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629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2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0"/>
    </mc:Choice>
    <mc:Fallback xmlns="">
      <p:transition spd="slow" advTm="10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Efektem zrealizowanego projektu </a:t>
            </a:r>
            <a:br>
              <a:rPr lang="pl-PL" sz="2400" dirty="0" smtClean="0"/>
            </a:br>
            <a:r>
              <a:rPr lang="pl-PL" sz="2400" dirty="0" smtClean="0"/>
              <a:t>będą osiągnięte nw. Wskaźniki:</a:t>
            </a:r>
            <a:endParaRPr lang="pl-PL" sz="24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525963"/>
          </a:xfrm>
        </p:spPr>
        <p:txBody>
          <a:bodyPr/>
          <a:lstStyle/>
          <a:p>
            <a:r>
              <a:rPr lang="pl-PL" dirty="0" smtClean="0"/>
              <a:t>Produkty:</a:t>
            </a:r>
          </a:p>
          <a:p>
            <a:r>
              <a:rPr lang="pl-PL" sz="2400" dirty="0"/>
              <a:t>Długość zabezpieczonego brzegu </a:t>
            </a:r>
            <a:r>
              <a:rPr lang="pl-PL" sz="2400" dirty="0" smtClean="0"/>
              <a:t>rzeki – 300 m</a:t>
            </a:r>
          </a:p>
          <a:p>
            <a:r>
              <a:rPr lang="pl-PL" sz="2400" dirty="0"/>
              <a:t>Liczba odbudowanych przejść przez rzekę </a:t>
            </a:r>
            <a:r>
              <a:rPr lang="pl-PL" sz="2400" dirty="0" smtClean="0"/>
              <a:t>– 2 szt.</a:t>
            </a:r>
          </a:p>
          <a:p>
            <a:r>
              <a:rPr lang="pl-PL" dirty="0" smtClean="0"/>
              <a:t>Rezultaty:</a:t>
            </a:r>
          </a:p>
          <a:p>
            <a:r>
              <a:rPr lang="pl-PL" sz="2400" dirty="0"/>
              <a:t>Liczba osób zabezpieczonych przed powodzią w wyniku realizacji </a:t>
            </a:r>
            <a:r>
              <a:rPr lang="pl-PL" sz="2400" dirty="0" smtClean="0"/>
              <a:t>projektu – 100 osób</a:t>
            </a:r>
          </a:p>
          <a:p>
            <a:r>
              <a:rPr lang="pl-PL" sz="2400" dirty="0"/>
              <a:t>Liczba bezpośrednich utworzonych miejsc </a:t>
            </a:r>
            <a:r>
              <a:rPr lang="pl-PL" sz="2400" dirty="0" smtClean="0"/>
              <a:t>pracy</a:t>
            </a:r>
            <a:endParaRPr lang="pl-PL" sz="2400" dirty="0"/>
          </a:p>
        </p:txBody>
      </p:sp>
      <p:pic>
        <p:nvPicPr>
          <p:cNvPr id="9" name="Obraz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629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0"/>
    </mc:Choice>
    <mc:Fallback xmlns="">
      <p:transition spd="slow" advTm="1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629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53096" y="2102750"/>
            <a:ext cx="77048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</a:rPr>
              <a:t>Ryzyka i zagrożenia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Krótki okres wykonania dokumentacji projektowo – kosztorysowej 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Uzgodnienia z właścicielem koryta rzeki Miedzianka oraz murów oporowych</a:t>
            </a:r>
          </a:p>
          <a:p>
            <a:pPr marL="457200" indent="-457200">
              <a:buAutoNum type="arabicPeriod"/>
            </a:pP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Opóźnienia w realizacji projektu przyczynić się mogą do zakłóceń </a:t>
            </a:r>
            <a:b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w realizacji głównego projektu z Priorytetu 9 RPO WD pn.: „Rewitalizacja historycznej części miasta ul. Waryńskiego – Aleja Żytawska”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629" y="0"/>
            <a:ext cx="5939790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949340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1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"/>
    </mc:Choice>
    <mc:Fallback xmlns="">
      <p:transition spd="slow" advTm="235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8|2.2|2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|1.6|1.8|1.8|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183</Words>
  <Application>Microsoft Office PowerPoint</Application>
  <PresentationFormat>Pokaz na ekranie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Wędrówka</vt:lpstr>
      <vt:lpstr>Odbudowa zniszczeŃ popowodziowych przy  ul. Waryńskiego</vt:lpstr>
      <vt:lpstr>Prezentacja programu PowerPoint</vt:lpstr>
      <vt:lpstr>Cel ogólny Projektu oraz cele szczegółowe Projektu</vt:lpstr>
      <vt:lpstr>Ogólne założenia i przedmiot Projektu (opis Projektu)</vt:lpstr>
      <vt:lpstr>Istniejący stan po powodzi z sierpnia 2010 r.</vt:lpstr>
      <vt:lpstr>Istniejący stan po powodzi z sierpnia 2010 r.</vt:lpstr>
      <vt:lpstr>Efektem zrealizowanego projektu  będą osiągnięte nw. Wskaźniki: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Odbudowa zniszczeŃ popowodziowych przy  ul. Waryńskiego</dc:title>
  <dc:creator>janusz</dc:creator>
  <cp:lastModifiedBy>janusz</cp:lastModifiedBy>
  <cp:revision>16</cp:revision>
  <dcterms:created xsi:type="dcterms:W3CDTF">2011-03-29T06:20:50Z</dcterms:created>
  <dcterms:modified xsi:type="dcterms:W3CDTF">2011-03-29T10:01:53Z</dcterms:modified>
</cp:coreProperties>
</file>